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71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417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8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44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9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958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08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72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341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03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19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4838-4489-41D4-9177-F84044CFAF84}" type="datetimeFigureOut">
              <a:rPr lang="fr-FR" smtClean="0"/>
              <a:t>07/01/2026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7DDB4-D2F9-4411-A478-70A07A039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41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21" y="3062226"/>
            <a:ext cx="2832666" cy="28530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2898" y="4811538"/>
            <a:ext cx="2396184" cy="194512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4194" y="2611631"/>
            <a:ext cx="2464888" cy="21258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531" y="3253742"/>
            <a:ext cx="2154038" cy="221408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03184" y="73365"/>
            <a:ext cx="11786817" cy="240886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EXTRAIT du Règlement de consultation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Article 7.2 Conditions de transmissions des plis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fr-FR" sz="800" kern="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L’ensemble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des fichiers de l’offre seront à déposer dans</a:t>
            </a:r>
            <a:r>
              <a:rPr lang="fr-FR" sz="1000" kern="1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u="sng" kern="1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 répertoire zippé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avant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de le déposer sur PLACE.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L’outil zip est en libre téléchargement depuis PLACE entreprise sur Accueil/aide/Outils informatiques.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répertoire </a:t>
            </a:r>
            <a:r>
              <a:rPr lang="fr-FR" sz="10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zippé </a:t>
            </a:r>
            <a:r>
              <a:rPr lang="fr-FR" sz="1000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sera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constitué 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400" b="1" u="sng" kern="1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deux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 dossiers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 dossier identifié « CANDIDATURE </a:t>
            </a: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contenant </a:t>
            </a:r>
            <a:r>
              <a:rPr lang="fr-FR" sz="1000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uniquement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documents relatifs à la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candidature </a:t>
            </a:r>
            <a:r>
              <a:rPr lang="fr-FR" dirty="0"/>
              <a:t>(</a:t>
            </a:r>
            <a:r>
              <a:rPr lang="fr-FR" b="1" dirty="0"/>
              <a:t>Cf. Article 5 du présent RC</a:t>
            </a:r>
            <a:r>
              <a:rPr lang="fr-FR" dirty="0"/>
              <a:t>) ;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000" b="1" u="sng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fr-FR" sz="1000" kern="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4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1000" b="1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dossier identifié « OFFRE » </a:t>
            </a:r>
            <a:r>
              <a:rPr lang="fr-FR" sz="1000" u="sng" kern="100" dirty="0">
                <a:latin typeface="Arial" panose="020B0604020202020204" pitchFamily="34" charset="0"/>
                <a:cs typeface="Arial" panose="020B0604020202020204" pitchFamily="34" charset="0"/>
              </a:rPr>
              <a:t>contenant </a:t>
            </a:r>
            <a:r>
              <a:rPr lang="fr-FR" sz="1000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uniquement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1000" b="1" u="sng" kern="100" dirty="0">
                <a:latin typeface="Arial" panose="020B0604020202020204" pitchFamily="34" charset="0"/>
                <a:cs typeface="Arial" panose="020B0604020202020204" pitchFamily="34" charset="0"/>
              </a:rPr>
              <a:t>documents relatifs à </a:t>
            </a:r>
            <a:r>
              <a:rPr lang="fr-FR" sz="1000" b="1" u="sng" kern="100" dirty="0" smtClean="0">
                <a:latin typeface="Arial" panose="020B0604020202020204" pitchFamily="34" charset="0"/>
                <a:cs typeface="Arial" panose="020B0604020202020204" pitchFamily="34" charset="0"/>
              </a:rPr>
              <a:t>l’offre</a:t>
            </a:r>
            <a:r>
              <a:rPr lang="fr-FR" sz="1000" b="1" kern="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/>
              <a:t>(</a:t>
            </a:r>
            <a:r>
              <a:rPr lang="fr-FR" b="1" dirty="0"/>
              <a:t>Cf. Article 6 du présent RC</a:t>
            </a:r>
            <a:r>
              <a:rPr lang="fr-FR" dirty="0"/>
              <a:t>).</a:t>
            </a:r>
            <a:endParaRPr lang="fr-FR" sz="1000" b="1" kern="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Seule une </a:t>
            </a:r>
            <a:r>
              <a:rPr lang="fr-FR" sz="1000" b="1" kern="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format Excel </a:t>
            </a:r>
            <a:r>
              <a:rPr lang="fr-FR" sz="1000" b="1" kern="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déclaration des volumes horaires et des différents bordereaux de prix 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devra </a:t>
            </a:r>
            <a:r>
              <a:rPr lang="fr-FR" sz="1000" b="1" kern="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être jointe à </a:t>
            </a:r>
            <a:r>
              <a:rPr lang="fr-FR" sz="1000" b="1" kern="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l’offre (pas de version PDF).</a:t>
            </a:r>
            <a:endParaRPr lang="fr-FR" sz="1000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lèche droite 12"/>
          <p:cNvSpPr/>
          <p:nvPr/>
        </p:nvSpPr>
        <p:spPr>
          <a:xfrm rot="10800000">
            <a:off x="3384596" y="4360783"/>
            <a:ext cx="1038845" cy="173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6895659" y="3996314"/>
            <a:ext cx="1353644" cy="156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6861530" y="4875561"/>
            <a:ext cx="1387773" cy="166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418273" y="3151471"/>
            <a:ext cx="2763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répertoire/dossier </a:t>
            </a:r>
            <a:r>
              <a:rPr lang="fr-FR" dirty="0" smtClean="0"/>
              <a:t>est zippé puis</a:t>
            </a:r>
            <a:r>
              <a:rPr lang="fr-FR" dirty="0" smtClean="0"/>
              <a:t> déposé dans PLACE.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131208" y="3034970"/>
            <a:ext cx="1979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répertoire/dossier candidature 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9096856" y="5091919"/>
            <a:ext cx="1979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répertoire/dossier offre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52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147</Words>
  <Application>Microsoft Office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DIXMIER Guillaume SECR ADMI CLAS NOR</dc:creator>
  <cp:lastModifiedBy>DIXMIER Guillaume SECR ADMI CLAS NOR</cp:lastModifiedBy>
  <cp:revision>8</cp:revision>
  <dcterms:created xsi:type="dcterms:W3CDTF">2025-04-13T16:53:12Z</dcterms:created>
  <dcterms:modified xsi:type="dcterms:W3CDTF">2026-01-07T15:22:45Z</dcterms:modified>
</cp:coreProperties>
</file>